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AA1F4-01D9-4BFA-B73F-7BBCD56EC09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9914A-56E3-49FD-9F47-2C726B3D43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7343804" cy="528163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13: </a:t>
            </a:r>
            <a:r>
              <a:rPr lang="ru-RU" b="1" dirty="0" err="1" smtClean="0">
                <a:solidFill>
                  <a:schemeClr val="tx1"/>
                </a:solidFill>
              </a:rPr>
              <a:t>Терең нықтыландырып оқыту 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Deep RL)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Терең нейрондық желілер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нықтыландырып оқыту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Deep Q-learning).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DQN (Deep Q-Network) </a:t>
            </a:r>
            <a:r>
              <a:rPr lang="ru-RU" dirty="0" err="1" smtClean="0">
                <a:solidFill>
                  <a:schemeClr val="tx1"/>
                </a:solidFill>
              </a:rPr>
              <a:t>алгоритмін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Агенттің терең нейрондық желілер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оқыту процесін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моделдеу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DQN </a:t>
            </a:r>
            <a:r>
              <a:rPr lang="ru-RU" dirty="0" err="1" smtClean="0">
                <a:solidFill>
                  <a:schemeClr val="tx1"/>
                </a:solidFill>
              </a:rPr>
              <a:t>және классикалық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нәтижелерін салыстыру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2024-09-07T08:31:21Z</dcterms:created>
  <dcterms:modified xsi:type="dcterms:W3CDTF">2024-09-07T08:32:03Z</dcterms:modified>
</cp:coreProperties>
</file>